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313" r:id="rId6"/>
    <p:sldId id="325" r:id="rId7"/>
    <p:sldId id="326" r:id="rId8"/>
    <p:sldId id="318" r:id="rId9"/>
    <p:sldId id="319" r:id="rId10"/>
    <p:sldId id="321" r:id="rId11"/>
    <p:sldId id="270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Nwip4c/vHiZsZsU/NBQc4bpfW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7" Type="http://customschemas.google.com/relationships/presentationmetadata" Target="metadata"/><Relationship Id="rId28" Type="http://schemas.openxmlformats.org/officeDocument/2006/relationships/presProps" Target="presProps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865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208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810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512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38388b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7038388b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50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20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89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461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51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368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211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.ly/women-can-code-rea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" y="-9366"/>
            <a:ext cx="12207240" cy="686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O projeto será em duplas! Sério!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Use o projeto de ontem como base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Crie uma pasta chamada ”pratica </a:t>
            </a:r>
            <a:r>
              <a:rPr lang="pt-BR" sz="2000" b="1" dirty="0" err="1" smtClean="0">
                <a:solidFill>
                  <a:srgbClr val="FF0000"/>
                </a:solidFill>
              </a:rPr>
              <a:t>twitter</a:t>
            </a:r>
            <a:r>
              <a:rPr lang="pt-BR" sz="2000" b="1" dirty="0" smtClean="0">
                <a:solidFill>
                  <a:srgbClr val="FF0000"/>
                </a:solidFill>
              </a:rPr>
              <a:t> clone”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Coloque lá dentro o conteúdo baixado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Rode usando o Live Server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Integre as </a:t>
            </a:r>
            <a:r>
              <a:rPr lang="pt-BR" sz="2000" b="1" dirty="0" err="1" smtClean="0">
                <a:solidFill>
                  <a:srgbClr val="FF0000"/>
                </a:solidFill>
              </a:rPr>
              <a:t>APIs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Coloque ID nas </a:t>
            </a:r>
            <a:r>
              <a:rPr lang="pt-BR" sz="2000" b="1" dirty="0" err="1" smtClean="0">
                <a:solidFill>
                  <a:srgbClr val="FF0000"/>
                </a:solidFill>
              </a:rPr>
              <a:t>tags</a:t>
            </a:r>
            <a:r>
              <a:rPr lang="pt-BR" sz="2000" b="1" dirty="0" smtClean="0">
                <a:solidFill>
                  <a:srgbClr val="FF0000"/>
                </a:solidFill>
              </a:rPr>
              <a:t> que achar necessário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Crie as classes, propriedades e métodos que achar necessário</a:t>
            </a:r>
            <a:endParaRPr lang="pt-BR" sz="2000" b="1" dirty="0">
              <a:solidFill>
                <a:srgbClr val="FF0000"/>
              </a:solidFill>
            </a:endParaRPr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Serão 3 </a:t>
            </a:r>
            <a:r>
              <a:rPr lang="pt-BR" sz="2000" b="1" dirty="0" err="1" smtClean="0">
                <a:solidFill>
                  <a:srgbClr val="FF0000"/>
                </a:solidFill>
              </a:rPr>
              <a:t>APIs</a:t>
            </a:r>
            <a:r>
              <a:rPr lang="pt-BR" sz="2000" b="1" dirty="0" smtClean="0">
                <a:solidFill>
                  <a:srgbClr val="FF0000"/>
                </a:solidFill>
              </a:rPr>
              <a:t> (logo, 3 </a:t>
            </a:r>
            <a:r>
              <a:rPr lang="pt-BR" sz="2000" b="1" dirty="0" err="1" smtClean="0">
                <a:solidFill>
                  <a:srgbClr val="FF0000"/>
                </a:solidFill>
              </a:rPr>
              <a:t>fetchs</a:t>
            </a:r>
            <a:r>
              <a:rPr lang="pt-BR" sz="2000" b="1" dirty="0" smtClean="0">
                <a:solidFill>
                  <a:srgbClr val="FF0000"/>
                </a:solidFill>
              </a:rPr>
              <a:t>)</a:t>
            </a:r>
          </a:p>
          <a:p>
            <a:pPr marL="1028700" lvl="1" indent="-457200">
              <a:buFont typeface="+mj-lt"/>
              <a:buAutoNum type="arabicPeriod"/>
            </a:pPr>
            <a:r>
              <a:rPr lang="pt-BR" sz="1600" b="1" dirty="0" smtClean="0">
                <a:solidFill>
                  <a:srgbClr val="FF0000"/>
                </a:solidFill>
              </a:rPr>
              <a:t>API com dados do usuário</a:t>
            </a:r>
          </a:p>
          <a:p>
            <a:pPr marL="1028700" lvl="1" indent="-457200">
              <a:buFont typeface="+mj-lt"/>
              <a:buAutoNum type="arabicPeriod"/>
            </a:pPr>
            <a:r>
              <a:rPr lang="pt-BR" sz="1600" b="1" dirty="0" smtClean="0">
                <a:solidFill>
                  <a:srgbClr val="FF0000"/>
                </a:solidFill>
              </a:rPr>
              <a:t>API com os </a:t>
            </a:r>
            <a:r>
              <a:rPr lang="pt-BR" sz="1600" b="1" dirty="0" err="1" smtClean="0">
                <a:solidFill>
                  <a:srgbClr val="FF0000"/>
                </a:solidFill>
              </a:rPr>
              <a:t>tweets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1028700" lvl="1" indent="-457200">
              <a:buFont typeface="+mj-lt"/>
              <a:buAutoNum type="arabicPeriod"/>
            </a:pPr>
            <a:r>
              <a:rPr lang="pt-BR" sz="1600" b="1" dirty="0" smtClean="0">
                <a:solidFill>
                  <a:srgbClr val="FF0000"/>
                </a:solidFill>
              </a:rPr>
              <a:t>API com os usuários para seguir</a:t>
            </a: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DIA </a:t>
            </a:r>
            <a:r>
              <a:rPr lang="pt-BR" dirty="0" err="1" smtClean="0"/>
              <a:t>D</a:t>
            </a:r>
            <a:r>
              <a:rPr lang="pt-BR" dirty="0" smtClean="0"/>
              <a:t>! Prática!!!!!!111 \o/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3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6" y="5075"/>
            <a:ext cx="12173938" cy="684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29" y="398428"/>
            <a:ext cx="2886801" cy="122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"/>
          <p:cNvGrpSpPr/>
          <p:nvPr/>
        </p:nvGrpSpPr>
        <p:grpSpPr>
          <a:xfrm>
            <a:off x="5470000" y="2431975"/>
            <a:ext cx="5805900" cy="2117100"/>
            <a:chOff x="5470000" y="2431975"/>
            <a:chExt cx="5805900" cy="2117100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5470000" y="2431975"/>
              <a:ext cx="5805900" cy="9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pt-BR" sz="4800" b="0" i="0" u="none" strike="noStrike" cap="none" dirty="0" err="1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JavaScript</a:t>
              </a:r>
              <a:r>
                <a:rPr lang="pt-BR" sz="48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/ </a:t>
              </a:r>
              <a:r>
                <a:rPr lang="pt-BR" sz="4800" b="0" i="0" u="none" strike="noStrike" cap="none" dirty="0" err="1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React</a:t>
              </a:r>
              <a:endParaRPr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6896350" y="3391675"/>
              <a:ext cx="2821500" cy="11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pt-BR" sz="6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Aula </a:t>
              </a:r>
              <a:r>
                <a:rPr lang="pt-BR" sz="6000" dirty="0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6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38388bf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Link das aulas e materiais</a:t>
            </a:r>
            <a:endParaRPr/>
          </a:p>
        </p:txBody>
      </p:sp>
      <p:sp>
        <p:nvSpPr>
          <p:cNvPr id="121" name="Google Shape;121;g7038388bfa_0_0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4800" dirty="0">
                <a:hlinkClick r:id="rId3"/>
              </a:rPr>
              <a:t>http://bit.ly/women-can-code-react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O que vamos </a:t>
            </a:r>
            <a:r>
              <a:rPr lang="pt-BR" dirty="0" smtClean="0"/>
              <a:t>fazer hoje</a:t>
            </a:r>
            <a:r>
              <a:rPr lang="pt-BR" dirty="0"/>
              <a:t>?</a:t>
            </a:r>
            <a:endParaRPr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 err="1" smtClean="0"/>
              <a:t>Revisão</a:t>
            </a:r>
            <a:endParaRPr lang="en-US" dirty="0" smtClean="0"/>
          </a:p>
          <a:p>
            <a:pPr fontAlgn="base"/>
            <a:r>
              <a:rPr lang="en-US" dirty="0" err="1" smtClean="0"/>
              <a:t>Prática</a:t>
            </a:r>
            <a:r>
              <a:rPr lang="en-US" dirty="0" smtClean="0"/>
              <a:t>!!!!!!!11111111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r>
              <a:rPr lang="en-US" dirty="0" err="1" smtClean="0"/>
              <a:t>Variáveis</a:t>
            </a:r>
            <a:endParaRPr lang="en-US"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600" dirty="0" smtClean="0"/>
              <a:t>Use </a:t>
            </a:r>
            <a:r>
              <a:rPr lang="en-US" sz="2600" dirty="0" err="1" smtClean="0"/>
              <a:t>const</a:t>
            </a:r>
            <a:r>
              <a:rPr lang="en-US" sz="2600" dirty="0" smtClean="0"/>
              <a:t> para </a:t>
            </a:r>
            <a:r>
              <a:rPr lang="en-US" sz="2600" dirty="0" err="1" smtClean="0"/>
              <a:t>armazenar</a:t>
            </a:r>
            <a:r>
              <a:rPr lang="en-US" sz="2600" dirty="0" smtClean="0"/>
              <a:t> dados que </a:t>
            </a:r>
            <a:r>
              <a:rPr lang="en-US" sz="2600" dirty="0" err="1" smtClean="0"/>
              <a:t>não</a:t>
            </a:r>
            <a:r>
              <a:rPr lang="en-US" sz="2600" dirty="0" smtClean="0"/>
              <a:t> </a:t>
            </a:r>
            <a:r>
              <a:rPr lang="en-US" sz="2600" dirty="0" err="1" smtClean="0"/>
              <a:t>devem</a:t>
            </a:r>
            <a:r>
              <a:rPr lang="en-US" sz="2600" dirty="0" smtClean="0"/>
              <a:t> </a:t>
            </a:r>
            <a:r>
              <a:rPr lang="en-US" sz="2600" dirty="0" err="1" smtClean="0"/>
              <a:t>ser</a:t>
            </a:r>
            <a:r>
              <a:rPr lang="en-US" sz="2600" dirty="0" smtClean="0"/>
              <a:t> </a:t>
            </a:r>
            <a:r>
              <a:rPr lang="en-US" sz="2600" dirty="0" err="1" smtClean="0"/>
              <a:t>alterados</a:t>
            </a:r>
            <a:r>
              <a:rPr lang="en-US" sz="2600" dirty="0" smtClean="0"/>
              <a:t>, </a:t>
            </a:r>
            <a:r>
              <a:rPr lang="en-US" sz="2600" dirty="0" err="1" smtClean="0"/>
              <a:t>por</a:t>
            </a:r>
            <a:r>
              <a:rPr lang="en-US" sz="2600" dirty="0" smtClean="0"/>
              <a:t> </a:t>
            </a:r>
            <a:r>
              <a:rPr lang="en-US" sz="2600" dirty="0" err="1" smtClean="0"/>
              <a:t>exemplo</a:t>
            </a:r>
            <a:r>
              <a:rPr lang="en-US" sz="2600" dirty="0" smtClean="0"/>
              <a:t> um </a:t>
            </a:r>
            <a:r>
              <a:rPr lang="en-US" sz="2600" dirty="0" err="1" smtClean="0"/>
              <a:t>objeto</a:t>
            </a:r>
            <a:r>
              <a:rPr lang="en-US" sz="2600" dirty="0" smtClean="0"/>
              <a:t> </a:t>
            </a:r>
            <a:r>
              <a:rPr lang="en-US" sz="2600" dirty="0" err="1" smtClean="0"/>
              <a:t>ou</a:t>
            </a:r>
            <a:r>
              <a:rPr lang="en-US" sz="2600" dirty="0" smtClean="0"/>
              <a:t> </a:t>
            </a:r>
            <a:r>
              <a:rPr lang="en-US" sz="2600" dirty="0" err="1" smtClean="0"/>
              <a:t>uma</a:t>
            </a:r>
            <a:r>
              <a:rPr lang="en-US" sz="2600" dirty="0" smtClean="0"/>
              <a:t> tag</a:t>
            </a:r>
          </a:p>
          <a:p>
            <a:pPr fontAlgn="base"/>
            <a:endParaRPr lang="en-US" sz="2600" dirty="0" smtClean="0"/>
          </a:p>
          <a:p>
            <a:pPr fontAlgn="base"/>
            <a:r>
              <a:rPr lang="en-US" sz="2600" dirty="0" smtClean="0"/>
              <a:t>Use let para </a:t>
            </a:r>
            <a:r>
              <a:rPr lang="en-US" sz="2600" dirty="0" err="1" smtClean="0"/>
              <a:t>variáveis</a:t>
            </a:r>
            <a:r>
              <a:rPr lang="en-US" sz="2600" dirty="0" smtClean="0"/>
              <a:t> que </a:t>
            </a:r>
            <a:r>
              <a:rPr lang="en-US" sz="2600" dirty="0" err="1" smtClean="0"/>
              <a:t>serão</a:t>
            </a:r>
            <a:r>
              <a:rPr lang="en-US" sz="2600" dirty="0" smtClean="0"/>
              <a:t> </a:t>
            </a:r>
            <a:r>
              <a:rPr lang="en-US" sz="2600" dirty="0" err="1" smtClean="0"/>
              <a:t>alteradas</a:t>
            </a:r>
            <a:r>
              <a:rPr lang="en-US" sz="2600" dirty="0" smtClean="0"/>
              <a:t>, </a:t>
            </a:r>
            <a:r>
              <a:rPr lang="en-US" sz="2600" dirty="0" err="1" smtClean="0"/>
              <a:t>por</a:t>
            </a:r>
            <a:r>
              <a:rPr lang="en-US" sz="2600" dirty="0" smtClean="0"/>
              <a:t> </a:t>
            </a:r>
            <a:r>
              <a:rPr lang="en-US" sz="2600" dirty="0" err="1" smtClean="0"/>
              <a:t>exemplo</a:t>
            </a:r>
            <a:r>
              <a:rPr lang="en-US" sz="2600" dirty="0" smtClean="0"/>
              <a:t> </a:t>
            </a:r>
            <a:r>
              <a:rPr lang="en-US" sz="2600" dirty="0" err="1" smtClean="0"/>
              <a:t>dentro</a:t>
            </a:r>
            <a:r>
              <a:rPr lang="en-US" sz="2600" dirty="0" smtClean="0"/>
              <a:t> de um loop.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354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r>
              <a:rPr lang="en-US" dirty="0" err="1" smtClean="0"/>
              <a:t>Manipulação</a:t>
            </a:r>
            <a:r>
              <a:rPr lang="en-US" dirty="0" smtClean="0"/>
              <a:t> do DOM</a:t>
            </a:r>
            <a:endParaRPr lang="en-US"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600" dirty="0" smtClean="0"/>
              <a:t>Use </a:t>
            </a:r>
            <a:r>
              <a:rPr lang="en-US" sz="2600" dirty="0" err="1" smtClean="0"/>
              <a:t>document.getElementById</a:t>
            </a:r>
            <a:r>
              <a:rPr lang="en-US" sz="2600" dirty="0" smtClean="0"/>
              <a:t> para </a:t>
            </a:r>
            <a:r>
              <a:rPr lang="en-US" sz="2600" dirty="0" err="1" smtClean="0"/>
              <a:t>manipular</a:t>
            </a:r>
            <a:r>
              <a:rPr lang="en-US" sz="2600" dirty="0" smtClean="0"/>
              <a:t> </a:t>
            </a:r>
            <a:r>
              <a:rPr lang="en-US" sz="2600" dirty="0" err="1" smtClean="0"/>
              <a:t>uma</a:t>
            </a:r>
            <a:r>
              <a:rPr lang="en-US" sz="2600" dirty="0" smtClean="0"/>
              <a:t> tag do DOM</a:t>
            </a:r>
          </a:p>
          <a:p>
            <a:pPr fontAlgn="base"/>
            <a:r>
              <a:rPr lang="en-US" sz="2600" dirty="0" smtClean="0"/>
              <a:t>Use </a:t>
            </a:r>
            <a:r>
              <a:rPr lang="en-US" sz="2600" dirty="0" err="1" smtClean="0"/>
              <a:t>innerText</a:t>
            </a:r>
            <a:r>
              <a:rPr lang="en-US" sz="2600" dirty="0" smtClean="0"/>
              <a:t> para </a:t>
            </a:r>
            <a:r>
              <a:rPr lang="en-US" sz="2600" dirty="0" err="1" smtClean="0"/>
              <a:t>inserir</a:t>
            </a:r>
            <a:r>
              <a:rPr lang="en-US" sz="2600" dirty="0" smtClean="0"/>
              <a:t> um </a:t>
            </a:r>
            <a:r>
              <a:rPr lang="en-US" sz="2600" b="1" dirty="0" err="1" smtClean="0"/>
              <a:t>conteúdo</a:t>
            </a:r>
            <a:r>
              <a:rPr lang="en-US" sz="2600" dirty="0" smtClean="0"/>
              <a:t> entre as tags</a:t>
            </a:r>
          </a:p>
          <a:p>
            <a:pPr fontAlgn="base"/>
            <a:r>
              <a:rPr lang="en-US" sz="2600" dirty="0" smtClean="0"/>
              <a:t>Use </a:t>
            </a:r>
            <a:r>
              <a:rPr lang="en-US" sz="2600" dirty="0" err="1" smtClean="0"/>
              <a:t>innerHTML</a:t>
            </a:r>
            <a:r>
              <a:rPr lang="en-US" sz="2600" dirty="0" smtClean="0"/>
              <a:t> para </a:t>
            </a:r>
            <a:r>
              <a:rPr lang="en-US" sz="2600" dirty="0" err="1" smtClean="0"/>
              <a:t>inserir</a:t>
            </a:r>
            <a:r>
              <a:rPr lang="en-US" sz="2600" dirty="0" smtClean="0"/>
              <a:t> </a:t>
            </a:r>
            <a:r>
              <a:rPr lang="en-US" sz="2600" b="1" dirty="0" smtClean="0"/>
              <a:t>html</a:t>
            </a:r>
            <a:r>
              <a:rPr lang="en-US" sz="2600" dirty="0" smtClean="0"/>
              <a:t> entre as tags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709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r>
              <a:rPr lang="en-US" dirty="0" smtClean="0"/>
              <a:t>Fetch</a:t>
            </a:r>
            <a:endParaRPr lang="en-US"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600" dirty="0" smtClean="0"/>
              <a:t>Use para </a:t>
            </a:r>
            <a:r>
              <a:rPr lang="en-US" sz="2600" dirty="0" err="1" smtClean="0"/>
              <a:t>fazer</a:t>
            </a:r>
            <a:r>
              <a:rPr lang="en-US" sz="2600" dirty="0" smtClean="0"/>
              <a:t> as </a:t>
            </a:r>
            <a:r>
              <a:rPr lang="en-US" sz="2600" dirty="0" err="1" smtClean="0"/>
              <a:t>requisições</a:t>
            </a:r>
            <a:endParaRPr lang="en-US" sz="2600" dirty="0" smtClean="0"/>
          </a:p>
          <a:p>
            <a:pPr fontAlgn="base"/>
            <a:r>
              <a:rPr lang="en-US" sz="2600" dirty="0" err="1" smtClean="0"/>
              <a:t>Ele</a:t>
            </a:r>
            <a:r>
              <a:rPr lang="en-US" sz="2600" dirty="0" smtClean="0"/>
              <a:t> </a:t>
            </a:r>
            <a:r>
              <a:rPr lang="en-US" sz="2600" dirty="0" err="1" smtClean="0"/>
              <a:t>retorna</a:t>
            </a:r>
            <a:r>
              <a:rPr lang="en-US" sz="2600" dirty="0" smtClean="0"/>
              <a:t> </a:t>
            </a:r>
            <a:r>
              <a:rPr lang="en-US" sz="2600" dirty="0" err="1" smtClean="0"/>
              <a:t>uma</a:t>
            </a:r>
            <a:r>
              <a:rPr lang="en-US" sz="2600" dirty="0" smtClean="0"/>
              <a:t> </a:t>
            </a:r>
            <a:r>
              <a:rPr lang="en-US" sz="2600" dirty="0" err="1" smtClean="0"/>
              <a:t>promisse</a:t>
            </a:r>
            <a:r>
              <a:rPr lang="en-US" sz="2600" dirty="0" smtClean="0"/>
              <a:t> que </a:t>
            </a:r>
            <a:r>
              <a:rPr lang="en-US" sz="2600" dirty="0" err="1" smtClean="0"/>
              <a:t>podemos</a:t>
            </a:r>
            <a:r>
              <a:rPr lang="en-US" sz="2600" dirty="0" smtClean="0"/>
              <a:t> </a:t>
            </a:r>
            <a:r>
              <a:rPr lang="en-US" sz="2600" dirty="0" err="1" smtClean="0"/>
              <a:t>manipular</a:t>
            </a:r>
            <a:r>
              <a:rPr lang="en-US" sz="2600" dirty="0" smtClean="0"/>
              <a:t> </a:t>
            </a:r>
            <a:r>
              <a:rPr lang="en-US" sz="2600" dirty="0" err="1" smtClean="0"/>
              <a:t>depois</a:t>
            </a:r>
            <a:r>
              <a:rPr lang="en-US" sz="2600" dirty="0" smtClean="0"/>
              <a:t> </a:t>
            </a:r>
            <a:r>
              <a:rPr lang="en-US" sz="2600" dirty="0" err="1" smtClean="0"/>
              <a:t>usando</a:t>
            </a:r>
            <a:r>
              <a:rPr lang="en-US" sz="2600" dirty="0" smtClean="0"/>
              <a:t> .then()</a:t>
            </a:r>
          </a:p>
          <a:p>
            <a:pPr fontAlgn="base"/>
            <a:r>
              <a:rPr lang="en-US" sz="2600" dirty="0" err="1" smtClean="0"/>
              <a:t>Primeiro</a:t>
            </a:r>
            <a:r>
              <a:rPr lang="en-US" sz="2600" dirty="0" smtClean="0"/>
              <a:t> .then() </a:t>
            </a:r>
            <a:r>
              <a:rPr lang="en-US" sz="2600" dirty="0" err="1" smtClean="0"/>
              <a:t>convertemos</a:t>
            </a:r>
            <a:r>
              <a:rPr lang="en-US" sz="2600" dirty="0" smtClean="0"/>
              <a:t> o </a:t>
            </a:r>
            <a:r>
              <a:rPr lang="en-US" sz="2600" dirty="0" err="1" smtClean="0"/>
              <a:t>resultado</a:t>
            </a:r>
            <a:r>
              <a:rPr lang="en-US" sz="2600" dirty="0" smtClean="0"/>
              <a:t> da </a:t>
            </a:r>
            <a:r>
              <a:rPr lang="en-US" sz="2600" dirty="0" err="1" smtClean="0"/>
              <a:t>promisse</a:t>
            </a:r>
            <a:r>
              <a:rPr lang="en-US" sz="2600" dirty="0" smtClean="0"/>
              <a:t> para JSON no </a:t>
            </a:r>
            <a:r>
              <a:rPr lang="en-US" sz="2600" dirty="0" err="1" smtClean="0"/>
              <a:t>segundo</a:t>
            </a:r>
            <a:r>
              <a:rPr lang="en-US" sz="2600" dirty="0" smtClean="0"/>
              <a:t> .then() </a:t>
            </a:r>
            <a:r>
              <a:rPr lang="en-US" sz="2600" dirty="0" err="1" smtClean="0"/>
              <a:t>usamos</a:t>
            </a:r>
            <a:r>
              <a:rPr lang="en-US" sz="2600" dirty="0" smtClean="0"/>
              <a:t> </a:t>
            </a:r>
            <a:r>
              <a:rPr lang="en-US" sz="2600" dirty="0" err="1" smtClean="0"/>
              <a:t>os</a:t>
            </a:r>
            <a:r>
              <a:rPr lang="en-US" sz="2600" dirty="0" smtClean="0"/>
              <a:t> dados e </a:t>
            </a:r>
            <a:r>
              <a:rPr lang="en-US" sz="2600" dirty="0" err="1" smtClean="0"/>
              <a:t>populamos</a:t>
            </a:r>
            <a:r>
              <a:rPr lang="en-US" sz="2600" dirty="0" smtClean="0"/>
              <a:t> no HTML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3320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43440" y="1563952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A principal ideia de uma classe é o seu reuso e para isso precisamos usar o new para fazer a </a:t>
            </a:r>
            <a:r>
              <a:rPr lang="pt-BR" sz="2000" b="1" dirty="0" smtClean="0">
                <a:solidFill>
                  <a:srgbClr val="FF0000"/>
                </a:solidFill>
              </a:rPr>
              <a:t>instância </a:t>
            </a:r>
            <a:r>
              <a:rPr lang="pt-BR" sz="2000" dirty="0" smtClean="0"/>
              <a:t>da classe</a:t>
            </a:r>
          </a:p>
          <a:p>
            <a:pPr marL="114300" indent="0">
              <a:buNone/>
            </a:pPr>
            <a:endParaRPr lang="pt-BR" sz="2000" b="1" dirty="0" smtClean="0"/>
          </a:p>
          <a:p>
            <a:pPr marL="114300" indent="0">
              <a:buNone/>
            </a:pPr>
            <a:r>
              <a:rPr lang="pt-BR" sz="2000" b="1" dirty="0" smtClean="0"/>
              <a:t>Exemplo: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constructor(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nomeDoCachorro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nomeDoCachorro</a:t>
            </a:r>
            <a:endParaRPr lang="en-US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onst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onsole.log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endParaRPr lang="pt-BR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pt-BR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Classes e Operador New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0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43440" y="1563952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Para usar os métodos de uma classe dentro do objeto, é necessário fazer a instancia usando o operador new e usando a notação de </a:t>
            </a:r>
            <a:r>
              <a:rPr lang="pt-BR" sz="2000" b="1" dirty="0" smtClean="0">
                <a:solidFill>
                  <a:srgbClr val="FF0000"/>
                </a:solidFill>
              </a:rPr>
              <a:t>ponto + nome do método</a:t>
            </a:r>
          </a:p>
          <a:p>
            <a:pPr marL="114300" indent="0">
              <a:buNone/>
            </a:pPr>
            <a:endParaRPr lang="pt-BR" sz="2000" b="1" dirty="0" smtClean="0"/>
          </a:p>
          <a:p>
            <a:pPr marL="114300" indent="0">
              <a:buNone/>
            </a:pPr>
            <a:r>
              <a:rPr lang="pt-BR" sz="2000" b="1" dirty="0" smtClean="0"/>
              <a:t>Exemplo:</a:t>
            </a:r>
          </a:p>
          <a:p>
            <a:endParaRPr lang="pt-BR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pt-BR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Chamada de métodos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24910" y="3131390"/>
            <a:ext cx="6186309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constructor(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nomeDoCachorro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nomeDoCachorro</a:t>
            </a:r>
            <a:endParaRPr lang="en-US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latir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return ”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auau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bolinha.latir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284</Words>
  <Application>Microsoft Macintosh PowerPoint</Application>
  <PresentationFormat>Widescreen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Courier New</vt:lpstr>
      <vt:lpstr>Arial</vt:lpstr>
      <vt:lpstr>Tema do Office</vt:lpstr>
      <vt:lpstr>PowerPoint Presentation</vt:lpstr>
      <vt:lpstr>PowerPoint Presentation</vt:lpstr>
      <vt:lpstr>Link das aulas e materiais</vt:lpstr>
      <vt:lpstr>O que vamos fazer hoje?</vt:lpstr>
      <vt:lpstr>Variáveis</vt:lpstr>
      <vt:lpstr>Manipulação do DOM</vt:lpstr>
      <vt:lpstr>Fetch</vt:lpstr>
      <vt:lpstr>Classes e Operador New</vt:lpstr>
      <vt:lpstr>Chamada de métodos</vt:lpstr>
      <vt:lpstr>DIA D! Prática!!!!!!111 \o/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Jeniffer Carvalho</cp:lastModifiedBy>
  <cp:revision>84</cp:revision>
  <dcterms:created xsi:type="dcterms:W3CDTF">2019-05-29T18:29:01Z</dcterms:created>
  <dcterms:modified xsi:type="dcterms:W3CDTF">2020-03-14T04:16:19Z</dcterms:modified>
</cp:coreProperties>
</file>